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21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94547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527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Index Server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="" xmlns:a16="http://schemas.microsoft.com/office/drawing/2014/main" id="{1BF77BC2-2CB6-416B-8573-1537454AB746}"/>
              </a:ext>
            </a:extLst>
          </p:cNvPr>
          <p:cNvSpPr/>
          <p:nvPr/>
        </p:nvSpPr>
        <p:spPr>
          <a:xfrm>
            <a:off x="406370" y="1745893"/>
            <a:ext cx="11664706" cy="4635435"/>
          </a:xfrm>
          <a:prstGeom prst="roundRect">
            <a:avLst/>
          </a:prstGeom>
          <a:solidFill>
            <a:schemeClr val="tx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34F9BDE-F829-4334-AACB-1CF5DBB550BA}"/>
              </a:ext>
            </a:extLst>
          </p:cNvPr>
          <p:cNvSpPr/>
          <p:nvPr/>
        </p:nvSpPr>
        <p:spPr>
          <a:xfrm>
            <a:off x="575922" y="3272468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B303D02-7761-48C2-BAF8-D9C117567D3D}"/>
              </a:ext>
            </a:extLst>
          </p:cNvPr>
          <p:cNvSpPr/>
          <p:nvPr/>
        </p:nvSpPr>
        <p:spPr>
          <a:xfrm>
            <a:off x="2937538" y="924895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693476F-5B82-4E4C-98F8-ED4C08AD02D1}"/>
              </a:ext>
            </a:extLst>
          </p:cNvPr>
          <p:cNvSpPr/>
          <p:nvPr/>
        </p:nvSpPr>
        <p:spPr>
          <a:xfrm>
            <a:off x="2937538" y="2009299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40F93329-D6F5-4C06-828E-D4A1F7FF9DCF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916166" y="1628800"/>
            <a:ext cx="0" cy="3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F283DE7-7ED4-4BD8-BEB9-E7A9B1B78FBD}"/>
              </a:ext>
            </a:extLst>
          </p:cNvPr>
          <p:cNvSpPr/>
          <p:nvPr/>
        </p:nvSpPr>
        <p:spPr>
          <a:xfrm>
            <a:off x="575921" y="2047491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9FBC2A1-B5D4-4CC3-81C9-957996603FF8}"/>
              </a:ext>
            </a:extLst>
          </p:cNvPr>
          <p:cNvCxnSpPr>
            <a:stCxn id="16" idx="1"/>
          </p:cNvCxnSpPr>
          <p:nvPr/>
        </p:nvCxnSpPr>
        <p:spPr>
          <a:xfrm flipH="1">
            <a:off x="2139138" y="2278977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F2EDF71-BC08-42E3-A03D-A635D52673AC}"/>
              </a:ext>
            </a:extLst>
          </p:cNvPr>
          <p:cNvSpPr/>
          <p:nvPr/>
        </p:nvSpPr>
        <p:spPr>
          <a:xfrm>
            <a:off x="9708399" y="197685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024940-177E-4F8D-8C21-06D94925C6E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8894795" y="2278977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0A7D323-E202-48B6-89EB-53629D12469C}"/>
              </a:ext>
            </a:extLst>
          </p:cNvPr>
          <p:cNvSpPr/>
          <p:nvPr/>
        </p:nvSpPr>
        <p:spPr>
          <a:xfrm>
            <a:off x="9860759" y="212921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6CADEBD-2163-4580-8A82-C92BD585438B}"/>
              </a:ext>
            </a:extLst>
          </p:cNvPr>
          <p:cNvSpPr/>
          <p:nvPr/>
        </p:nvSpPr>
        <p:spPr>
          <a:xfrm>
            <a:off x="10013119" y="2281572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80BC64F-CE5F-4DD7-A1FA-B8B869E1C881}"/>
              </a:ext>
            </a:extLst>
          </p:cNvPr>
          <p:cNvSpPr/>
          <p:nvPr/>
        </p:nvSpPr>
        <p:spPr>
          <a:xfrm>
            <a:off x="3417473" y="2654862"/>
            <a:ext cx="4997386" cy="70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75E34119-4761-46BE-91C7-6E07BEC0937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5916166" y="2548655"/>
            <a:ext cx="0" cy="10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68FDB161-9898-45DF-A295-B5930C43D7AB}"/>
              </a:ext>
            </a:extLst>
          </p:cNvPr>
          <p:cNvSpPr/>
          <p:nvPr/>
        </p:nvSpPr>
        <p:spPr>
          <a:xfrm>
            <a:off x="642960" y="3501009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 processor</a:t>
            </a:r>
          </a:p>
          <a:p>
            <a:pPr algn="ctr"/>
            <a:r>
              <a:rPr lang="en-US" sz="2000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96F3850B-7115-4391-B41E-A14EFF8A1CBF}"/>
              </a:ext>
            </a:extLst>
          </p:cNvPr>
          <p:cNvSpPr/>
          <p:nvPr/>
        </p:nvSpPr>
        <p:spPr>
          <a:xfrm>
            <a:off x="2534308" y="3501008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E679E354-4FD2-4C18-971B-89E59A33CCCE}"/>
              </a:ext>
            </a:extLst>
          </p:cNvPr>
          <p:cNvSpPr/>
          <p:nvPr/>
        </p:nvSpPr>
        <p:spPr>
          <a:xfrm>
            <a:off x="4478321" y="3491035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C735769A-3E6B-429F-8FCA-EEE77B62F96D}"/>
              </a:ext>
            </a:extLst>
          </p:cNvPr>
          <p:cNvSpPr/>
          <p:nvPr/>
        </p:nvSpPr>
        <p:spPr>
          <a:xfrm>
            <a:off x="6369669" y="3491034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C88CAC9E-BA65-4F54-AAE9-3A1A734B542A}"/>
              </a:ext>
            </a:extLst>
          </p:cNvPr>
          <p:cNvSpPr/>
          <p:nvPr/>
        </p:nvSpPr>
        <p:spPr>
          <a:xfrm>
            <a:off x="8204087" y="3480951"/>
            <a:ext cx="1092939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C1E667C5-E00D-45A8-A690-01062B321BDE}"/>
              </a:ext>
            </a:extLst>
          </p:cNvPr>
          <p:cNvSpPr/>
          <p:nvPr/>
        </p:nvSpPr>
        <p:spPr>
          <a:xfrm>
            <a:off x="9358978" y="3491033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32F9717-E9BB-4CF2-8305-5F8720AB4D8B}"/>
              </a:ext>
            </a:extLst>
          </p:cNvPr>
          <p:cNvSpPr/>
          <p:nvPr/>
        </p:nvSpPr>
        <p:spPr>
          <a:xfrm>
            <a:off x="10512861" y="3480950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0E16ABA-CC38-4475-8A69-C787AF41350D}"/>
              </a:ext>
            </a:extLst>
          </p:cNvPr>
          <p:cNvSpPr/>
          <p:nvPr/>
        </p:nvSpPr>
        <p:spPr>
          <a:xfrm>
            <a:off x="575922" y="4470020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4895A58-1850-4BF8-A256-5F7D9AC6A573}"/>
              </a:ext>
            </a:extLst>
          </p:cNvPr>
          <p:cNvSpPr/>
          <p:nvPr/>
        </p:nvSpPr>
        <p:spPr>
          <a:xfrm>
            <a:off x="822745" y="4661994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9F5E7F7-AF32-4073-9454-4A813D0ABCD2}"/>
              </a:ext>
            </a:extLst>
          </p:cNvPr>
          <p:cNvSpPr/>
          <p:nvPr/>
        </p:nvSpPr>
        <p:spPr>
          <a:xfrm>
            <a:off x="8785249" y="4646960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491BC337-2291-4905-88C8-4FDC9BD25033}"/>
              </a:ext>
            </a:extLst>
          </p:cNvPr>
          <p:cNvSpPr/>
          <p:nvPr/>
        </p:nvSpPr>
        <p:spPr>
          <a:xfrm>
            <a:off x="575922" y="5393323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031EC5D-9BBB-499D-AE43-BA49F05A7931}"/>
              </a:ext>
            </a:extLst>
          </p:cNvPr>
          <p:cNvSpPr/>
          <p:nvPr/>
        </p:nvSpPr>
        <p:spPr>
          <a:xfrm>
            <a:off x="822745" y="551443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0E0774F-3861-438D-91E1-DB5AB46EE472}"/>
              </a:ext>
            </a:extLst>
          </p:cNvPr>
          <p:cNvSpPr/>
          <p:nvPr/>
        </p:nvSpPr>
        <p:spPr>
          <a:xfrm>
            <a:off x="8784076" y="5468611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60449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=""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=""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=""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=""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=""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=""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=""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=""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=""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=""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=""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=""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=""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=""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=""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=""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=""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=""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=""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=""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=""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=""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=""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=""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=""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=""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=""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9285</TotalTime>
  <Words>777</Words>
  <Application>Microsoft Office PowerPoint</Application>
  <PresentationFormat>Custom</PresentationFormat>
  <Paragraphs>191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Index Server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2021-10-18T13:46:27Z</dcterms:modified>
</cp:coreProperties>
</file>